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4660"/>
  </p:normalViewPr>
  <p:slideViewPr>
    <p:cSldViewPr snapToGrid="0">
      <p:cViewPr>
        <p:scale>
          <a:sx n="83" d="100"/>
          <a:sy n="83" d="100"/>
        </p:scale>
        <p:origin x="-228"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533F822-622C-4F4B-822A-CC3699684F2F}" type="datetimeFigureOut">
              <a:rPr lang="nl-NL" smtClean="0"/>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238007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533F822-622C-4F4B-822A-CC3699684F2F}" type="datetimeFigureOut">
              <a:rPr lang="nl-NL" smtClean="0"/>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203957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533F822-622C-4F4B-822A-CC3699684F2F}" type="datetimeFigureOut">
              <a:rPr lang="nl-NL" smtClean="0"/>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3857556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533F822-622C-4F4B-822A-CC3699684F2F}" type="datetimeFigureOut">
              <a:rPr lang="nl-NL" smtClean="0"/>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2724799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533F822-622C-4F4B-822A-CC3699684F2F}" type="datetimeFigureOut">
              <a:rPr lang="nl-NL" smtClean="0"/>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306981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533F822-622C-4F4B-822A-CC3699684F2F}" type="datetimeFigureOut">
              <a:rPr lang="nl-NL" smtClean="0"/>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260298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533F822-622C-4F4B-822A-CC3699684F2F}" type="datetimeFigureOut">
              <a:rPr lang="nl-NL" smtClean="0"/>
              <a:t>15-12-2014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2648735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533F822-622C-4F4B-822A-CC3699684F2F}" type="datetimeFigureOut">
              <a:rPr lang="nl-NL" smtClean="0"/>
              <a:t>15-12-2014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32409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533F822-622C-4F4B-822A-CC3699684F2F}" type="datetimeFigureOut">
              <a:rPr lang="nl-NL" smtClean="0"/>
              <a:t>15-12-2014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1101518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533F822-622C-4F4B-822A-CC3699684F2F}" type="datetimeFigureOut">
              <a:rPr lang="nl-NL" smtClean="0"/>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3271063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533F822-622C-4F4B-822A-CC3699684F2F}" type="datetimeFigureOut">
              <a:rPr lang="nl-NL" smtClean="0"/>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D65F63-3D28-450C-9429-2EA7372452E9}" type="slidenum">
              <a:rPr lang="nl-NL" smtClean="0"/>
              <a:t>‹nr.›</a:t>
            </a:fld>
            <a:endParaRPr lang="nl-NL"/>
          </a:p>
        </p:txBody>
      </p:sp>
    </p:spTree>
    <p:extLst>
      <p:ext uri="{BB962C8B-B14F-4D97-AF65-F5344CB8AC3E}">
        <p14:creationId xmlns:p14="http://schemas.microsoft.com/office/powerpoint/2010/main" val="80897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3F822-622C-4F4B-822A-CC3699684F2F}" type="datetimeFigureOut">
              <a:rPr lang="nl-NL" smtClean="0"/>
              <a:t>15-12-2014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65F63-3D28-450C-9429-2EA7372452E9}" type="slidenum">
              <a:rPr lang="nl-NL" smtClean="0"/>
              <a:t>‹nr.›</a:t>
            </a:fld>
            <a:endParaRPr lang="nl-NL"/>
          </a:p>
        </p:txBody>
      </p:sp>
    </p:spTree>
    <p:extLst>
      <p:ext uri="{BB962C8B-B14F-4D97-AF65-F5344CB8AC3E}">
        <p14:creationId xmlns:p14="http://schemas.microsoft.com/office/powerpoint/2010/main" val="426166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43695" y="452661"/>
            <a:ext cx="9144000" cy="1195834"/>
          </a:xfrm>
        </p:spPr>
        <p:txBody>
          <a:bodyPr/>
          <a:lstStyle/>
          <a:p>
            <a:r>
              <a:rPr lang="nl-NL" dirty="0" smtClean="0"/>
              <a:t>Vliegenzwam</a:t>
            </a:r>
            <a:endParaRPr lang="nl-NL" dirty="0"/>
          </a:p>
        </p:txBody>
      </p:sp>
      <p:sp>
        <p:nvSpPr>
          <p:cNvPr id="3" name="Ondertitel 2"/>
          <p:cNvSpPr>
            <a:spLocks noGrp="1"/>
          </p:cNvSpPr>
          <p:nvPr>
            <p:ph type="subTitle" idx="1"/>
          </p:nvPr>
        </p:nvSpPr>
        <p:spPr>
          <a:xfrm>
            <a:off x="8036416" y="2932336"/>
            <a:ext cx="2180823" cy="1655762"/>
          </a:xfrm>
        </p:spPr>
        <p:txBody>
          <a:bodyPr>
            <a:noAutofit/>
          </a:bodyPr>
          <a:lstStyle/>
          <a:p>
            <a:r>
              <a:rPr lang="nl-NL" sz="4400" dirty="0" smtClean="0"/>
              <a:t>Wie kent hem nou niet!!!!</a:t>
            </a:r>
            <a:endParaRPr lang="nl-NL" sz="4400" dirty="0"/>
          </a:p>
        </p:txBody>
      </p:sp>
      <p:pic>
        <p:nvPicPr>
          <p:cNvPr id="4" name="Afbeelding 3"/>
          <p:cNvPicPr>
            <a:picLocks noChangeAspect="1"/>
          </p:cNvPicPr>
          <p:nvPr/>
        </p:nvPicPr>
        <p:blipFill>
          <a:blip r:embed="rId2"/>
          <a:stretch>
            <a:fillRect/>
          </a:stretch>
        </p:blipFill>
        <p:spPr>
          <a:xfrm>
            <a:off x="1560732" y="2374802"/>
            <a:ext cx="5671820" cy="3646170"/>
          </a:xfrm>
          <a:prstGeom prst="rect">
            <a:avLst/>
          </a:prstGeom>
        </p:spPr>
      </p:pic>
    </p:spTree>
    <p:extLst>
      <p:ext uri="{BB962C8B-B14F-4D97-AF65-F5344CB8AC3E}">
        <p14:creationId xmlns:p14="http://schemas.microsoft.com/office/powerpoint/2010/main" val="17658881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4042982" y="499271"/>
            <a:ext cx="2757065" cy="4452286"/>
          </a:xfrm>
          <a:prstGeom prst="rect">
            <a:avLst/>
          </a:prstGeom>
        </p:spPr>
      </p:pic>
      <p:sp>
        <p:nvSpPr>
          <p:cNvPr id="3" name="Titel 2"/>
          <p:cNvSpPr>
            <a:spLocks noGrp="1"/>
          </p:cNvSpPr>
          <p:nvPr>
            <p:ph type="title"/>
          </p:nvPr>
        </p:nvSpPr>
        <p:spPr>
          <a:xfrm>
            <a:off x="1121536" y="5143187"/>
            <a:ext cx="10515600" cy="1325563"/>
          </a:xfrm>
        </p:spPr>
        <p:txBody>
          <a:bodyPr/>
          <a:lstStyle/>
          <a:p>
            <a:r>
              <a:rPr lang="nl-NL" dirty="0" smtClean="0"/>
              <a:t>         Door Vincent Stel groep 7</a:t>
            </a:r>
            <a:endParaRPr lang="nl-NL" dirty="0"/>
          </a:p>
        </p:txBody>
      </p:sp>
    </p:spTree>
    <p:extLst>
      <p:ext uri="{BB962C8B-B14F-4D97-AF65-F5344CB8AC3E}">
        <p14:creationId xmlns:p14="http://schemas.microsoft.com/office/powerpoint/2010/main" val="95573709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Inleiding</a:t>
            </a:r>
            <a:endParaRPr lang="nl-NL" dirty="0"/>
          </a:p>
        </p:txBody>
      </p:sp>
      <p:sp>
        <p:nvSpPr>
          <p:cNvPr id="3" name="Tijdelijke aanduiding voor inhoud 2"/>
          <p:cNvSpPr>
            <a:spLocks noGrp="1"/>
          </p:cNvSpPr>
          <p:nvPr>
            <p:ph idx="1"/>
          </p:nvPr>
        </p:nvSpPr>
        <p:spPr/>
        <p:txBody>
          <a:bodyPr>
            <a:normAutofit/>
          </a:bodyPr>
          <a:lstStyle/>
          <a:p>
            <a:r>
              <a:rPr lang="nl-NL" dirty="0" smtClean="0"/>
              <a:t>Waarom de vliegenzwam?</a:t>
            </a:r>
          </a:p>
          <a:p>
            <a:r>
              <a:rPr lang="nl-NL" dirty="0" smtClean="0"/>
              <a:t>Wat is de vliegenzwam?</a:t>
            </a:r>
          </a:p>
          <a:p>
            <a:r>
              <a:rPr lang="nl-NL" dirty="0" smtClean="0"/>
              <a:t>Noormannen en Rendieren</a:t>
            </a:r>
          </a:p>
          <a:p>
            <a:r>
              <a:rPr lang="nl-NL" dirty="0" smtClean="0"/>
              <a:t>Hoe komt hij aan zijn stippen?</a:t>
            </a:r>
          </a:p>
          <a:p>
            <a:r>
              <a:rPr lang="nl-NL" dirty="0" smtClean="0"/>
              <a:t>Wat voor soort?</a:t>
            </a:r>
          </a:p>
          <a:p>
            <a:r>
              <a:rPr lang="nl-NL" dirty="0" smtClean="0"/>
              <a:t>Hindoeïsme</a:t>
            </a:r>
          </a:p>
          <a:p>
            <a:r>
              <a:rPr lang="nl-NL" dirty="0" smtClean="0"/>
              <a:t>Kabouters</a:t>
            </a:r>
          </a:p>
          <a:p>
            <a:r>
              <a:rPr lang="nl-NL" dirty="0" smtClean="0"/>
              <a:t>Einde</a:t>
            </a:r>
          </a:p>
          <a:p>
            <a:endParaRPr lang="nl-NL" dirty="0"/>
          </a:p>
        </p:txBody>
      </p:sp>
      <p:pic>
        <p:nvPicPr>
          <p:cNvPr id="4" name="Afbeelding 3"/>
          <p:cNvPicPr>
            <a:picLocks noChangeAspect="1"/>
          </p:cNvPicPr>
          <p:nvPr/>
        </p:nvPicPr>
        <p:blipFill>
          <a:blip r:embed="rId2"/>
          <a:stretch>
            <a:fillRect/>
          </a:stretch>
        </p:blipFill>
        <p:spPr>
          <a:xfrm>
            <a:off x="6600091" y="2367652"/>
            <a:ext cx="3852203" cy="3515135"/>
          </a:xfrm>
          <a:prstGeom prst="rect">
            <a:avLst/>
          </a:prstGeom>
        </p:spPr>
      </p:pic>
    </p:spTree>
    <p:extLst>
      <p:ext uri="{BB962C8B-B14F-4D97-AF65-F5344CB8AC3E}">
        <p14:creationId xmlns:p14="http://schemas.microsoft.com/office/powerpoint/2010/main" val="80730095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51056"/>
            <a:ext cx="10515600" cy="1325563"/>
          </a:xfrm>
        </p:spPr>
        <p:txBody>
          <a:bodyPr/>
          <a:lstStyle/>
          <a:p>
            <a:r>
              <a:rPr lang="nl-NL" dirty="0" smtClean="0"/>
              <a:t>                Waarom de vliegenzwam?</a:t>
            </a:r>
            <a:endParaRPr lang="nl-NL" dirty="0"/>
          </a:p>
        </p:txBody>
      </p:sp>
      <p:sp>
        <p:nvSpPr>
          <p:cNvPr id="3" name="Tijdelijke aanduiding voor inhoud 2"/>
          <p:cNvSpPr>
            <a:spLocks noGrp="1"/>
          </p:cNvSpPr>
          <p:nvPr>
            <p:ph idx="1"/>
          </p:nvPr>
        </p:nvSpPr>
        <p:spPr/>
        <p:txBody>
          <a:bodyPr/>
          <a:lstStyle/>
          <a:p>
            <a:pPr marL="0" indent="0">
              <a:buNone/>
            </a:pPr>
            <a:r>
              <a:rPr lang="nl-NL" dirty="0" smtClean="0"/>
              <a:t>Ik wil mensen laten weten dat de vliegenzwam veeeeeeeeeeel meer is dan rood met witte stippen.</a:t>
            </a:r>
            <a:endParaRPr lang="nl-NL" dirty="0"/>
          </a:p>
        </p:txBody>
      </p:sp>
      <p:pic>
        <p:nvPicPr>
          <p:cNvPr id="4" name="Afbeelding 3"/>
          <p:cNvPicPr>
            <a:picLocks noChangeAspect="1"/>
          </p:cNvPicPr>
          <p:nvPr/>
        </p:nvPicPr>
        <p:blipFill>
          <a:blip r:embed="rId2"/>
          <a:stretch>
            <a:fillRect/>
          </a:stretch>
        </p:blipFill>
        <p:spPr>
          <a:xfrm>
            <a:off x="5579011" y="2803184"/>
            <a:ext cx="3522785" cy="3522785"/>
          </a:xfrm>
          <a:prstGeom prst="rect">
            <a:avLst/>
          </a:prstGeom>
        </p:spPr>
      </p:pic>
    </p:spTree>
    <p:extLst>
      <p:ext uri="{BB962C8B-B14F-4D97-AF65-F5344CB8AC3E}">
        <p14:creationId xmlns:p14="http://schemas.microsoft.com/office/powerpoint/2010/main" val="18848602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Wat is de vliegenzwam? </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vliegenzwam is giftig. De hoed bevat muscarine een heel giftig middel. De boeren gebruikten de vliegenzwam om vliegen uit te roeien. Ze legden de hoed in een glas melk. </a:t>
            </a:r>
            <a:r>
              <a:rPr lang="nl-NL" dirty="0"/>
              <a:t>A</a:t>
            </a:r>
            <a:r>
              <a:rPr lang="nl-NL" dirty="0" smtClean="0"/>
              <a:t>ls de vliegen het dan drinken gaan ze dood. Daar komt de naam vliegenzwam ook vandaan.</a:t>
            </a:r>
            <a:endParaRPr lang="nl-NL" dirty="0"/>
          </a:p>
        </p:txBody>
      </p:sp>
      <p:pic>
        <p:nvPicPr>
          <p:cNvPr id="4" name="Afbeelding 3"/>
          <p:cNvPicPr>
            <a:picLocks noChangeAspect="1"/>
          </p:cNvPicPr>
          <p:nvPr/>
        </p:nvPicPr>
        <p:blipFill>
          <a:blip r:embed="rId2"/>
          <a:stretch>
            <a:fillRect/>
          </a:stretch>
        </p:blipFill>
        <p:spPr>
          <a:xfrm>
            <a:off x="4249608" y="3624644"/>
            <a:ext cx="3473548" cy="3024881"/>
          </a:xfrm>
          <a:prstGeom prst="rect">
            <a:avLst/>
          </a:prstGeom>
        </p:spPr>
      </p:pic>
    </p:spTree>
    <p:extLst>
      <p:ext uri="{BB962C8B-B14F-4D97-AF65-F5344CB8AC3E}">
        <p14:creationId xmlns:p14="http://schemas.microsoft.com/office/powerpoint/2010/main" val="39424527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Noormannen en rendieren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vliegenzwam bevat dus muscarine. Dat is een hallucinerend middel. De rendieren aten graag vliegenzwammen. De Noormannen dronken dus de urine van rendieren om te hallucineren. Dan waren ze minder bang in een gevecht. Omdat je met hallucineren denkt dat je kan vliegen zijn zo ook de rendieren van de Kerstman bedacht. Of zo ook de kleuren van de </a:t>
            </a:r>
            <a:r>
              <a:rPr lang="nl-NL" dirty="0"/>
              <a:t>K</a:t>
            </a:r>
            <a:r>
              <a:rPr lang="nl-NL" dirty="0" smtClean="0"/>
              <a:t>erstman (Rood en Wit) zijn ontstaan is nog niet zeker.</a:t>
            </a:r>
            <a:endParaRPr lang="nl-NL" dirty="0"/>
          </a:p>
        </p:txBody>
      </p:sp>
      <p:pic>
        <p:nvPicPr>
          <p:cNvPr id="4" name="Afbeelding 3"/>
          <p:cNvPicPr>
            <a:picLocks noChangeAspect="1"/>
          </p:cNvPicPr>
          <p:nvPr/>
        </p:nvPicPr>
        <p:blipFill>
          <a:blip r:embed="rId2"/>
          <a:stretch>
            <a:fillRect/>
          </a:stretch>
        </p:blipFill>
        <p:spPr>
          <a:xfrm>
            <a:off x="4567089" y="4443376"/>
            <a:ext cx="2790313" cy="2090041"/>
          </a:xfrm>
          <a:prstGeom prst="rect">
            <a:avLst/>
          </a:prstGeom>
        </p:spPr>
      </p:pic>
    </p:spTree>
    <p:extLst>
      <p:ext uri="{BB962C8B-B14F-4D97-AF65-F5344CB8AC3E}">
        <p14:creationId xmlns:p14="http://schemas.microsoft.com/office/powerpoint/2010/main" val="3725907712"/>
      </p:ext>
    </p:extLst>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Hoe komt hij aan zijn stippen?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Goede vraag. Goed. Als de vliegenzwam nog een niet geboren is zit hij in een soort vlies. Al hij dan geboren wordt barst hij uit het vlies. Dan blijven er resten aan hangen die mee groeien. Dat zijn de stippen. De stippen kunnen er ook afregenen dan heb je een kale vliegenzwam.</a:t>
            </a:r>
            <a:endParaRPr lang="nl-NL" dirty="0"/>
          </a:p>
        </p:txBody>
      </p:sp>
      <p:pic>
        <p:nvPicPr>
          <p:cNvPr id="4" name="Afbeelding 3"/>
          <p:cNvPicPr>
            <a:picLocks noChangeAspect="1"/>
          </p:cNvPicPr>
          <p:nvPr/>
        </p:nvPicPr>
        <p:blipFill>
          <a:blip r:embed="rId2"/>
          <a:stretch>
            <a:fillRect/>
          </a:stretch>
        </p:blipFill>
        <p:spPr>
          <a:xfrm>
            <a:off x="3741670" y="3679949"/>
            <a:ext cx="4559439" cy="2553286"/>
          </a:xfrm>
          <a:prstGeom prst="rect">
            <a:avLst/>
          </a:prstGeom>
        </p:spPr>
      </p:pic>
    </p:spTree>
    <p:extLst>
      <p:ext uri="{BB962C8B-B14F-4D97-AF65-F5344CB8AC3E}">
        <p14:creationId xmlns:p14="http://schemas.microsoft.com/office/powerpoint/2010/main" val="35639270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Wat voor soort?</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vliegenzwam is een Symbiotische paddenstoel. Dat betekent dat hij samenleeft met andere planten. Het wortelstelsel van die plant is dan samengevoegd met het mycelium van de paddenstoel. Dat heeft voordelen en nadelen. De voordelen zijn dat hij meer voedsel heeft en dat ook sneller maakt. Ook ruimt hij het op en alles gaat sneller. Maar als de boom of paddenstoel doodgaat is hij alleen. Dan is hij dat niet gewent en gaat hij (meestal) dood. (Daarom vind je ze meestal bij bomen)</a:t>
            </a:r>
            <a:endParaRPr lang="nl-NL" dirty="0"/>
          </a:p>
        </p:txBody>
      </p:sp>
      <p:pic>
        <p:nvPicPr>
          <p:cNvPr id="4" name="Afbeelding 3"/>
          <p:cNvPicPr>
            <a:picLocks noChangeAspect="1"/>
          </p:cNvPicPr>
          <p:nvPr/>
        </p:nvPicPr>
        <p:blipFill>
          <a:blip r:embed="rId2"/>
          <a:stretch>
            <a:fillRect/>
          </a:stretch>
        </p:blipFill>
        <p:spPr>
          <a:xfrm>
            <a:off x="4373000" y="4736188"/>
            <a:ext cx="2745252" cy="1821849"/>
          </a:xfrm>
          <a:prstGeom prst="rect">
            <a:avLst/>
          </a:prstGeom>
        </p:spPr>
      </p:pic>
    </p:spTree>
    <p:extLst>
      <p:ext uri="{BB962C8B-B14F-4D97-AF65-F5344CB8AC3E}">
        <p14:creationId xmlns:p14="http://schemas.microsoft.com/office/powerpoint/2010/main" val="34377903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Hindoeïsme </a:t>
            </a:r>
            <a:endParaRPr lang="nl-NL" dirty="0"/>
          </a:p>
        </p:txBody>
      </p:sp>
      <p:sp>
        <p:nvSpPr>
          <p:cNvPr id="3" name="Tijdelijke aanduiding voor inhoud 2"/>
          <p:cNvSpPr>
            <a:spLocks noGrp="1"/>
          </p:cNvSpPr>
          <p:nvPr>
            <p:ph idx="1"/>
          </p:nvPr>
        </p:nvSpPr>
        <p:spPr/>
        <p:txBody>
          <a:bodyPr/>
          <a:lstStyle/>
          <a:p>
            <a:pPr marL="0" indent="0">
              <a:buNone/>
            </a:pPr>
            <a:r>
              <a:rPr lang="nl-NL" dirty="0" smtClean="0"/>
              <a:t>Daar was de vliegenzwam heeeeeeeeel heilig. Hij werd gezien als een soort god. Hij had daar dus een hele grote rol. Ze dachten dat hij geneeskrachtig was (was helemaal niet zo). Toen ze er achter kwamen dat hij giftig was gingen ze er vijanden mee vergiftigen. Handig zeg.</a:t>
            </a:r>
          </a:p>
        </p:txBody>
      </p:sp>
      <p:pic>
        <p:nvPicPr>
          <p:cNvPr id="4" name="Afbeelding 3"/>
          <p:cNvPicPr>
            <a:picLocks noChangeAspect="1"/>
          </p:cNvPicPr>
          <p:nvPr/>
        </p:nvPicPr>
        <p:blipFill>
          <a:blip r:embed="rId2"/>
          <a:stretch>
            <a:fillRect/>
          </a:stretch>
        </p:blipFill>
        <p:spPr>
          <a:xfrm>
            <a:off x="3959614" y="4009292"/>
            <a:ext cx="3978497" cy="2421694"/>
          </a:xfrm>
          <a:prstGeom prst="rect">
            <a:avLst/>
          </a:prstGeom>
        </p:spPr>
      </p:pic>
    </p:spTree>
    <p:extLst>
      <p:ext uri="{BB962C8B-B14F-4D97-AF65-F5344CB8AC3E}">
        <p14:creationId xmlns:p14="http://schemas.microsoft.com/office/powerpoint/2010/main" val="138065632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Kabouters</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mensen denken dus dat kabouters in de vliegenzwammen woonden. Maar de mensen die in kabouters geloven zeggen dat ze ervan aten. Nou ja ik denk geen van beide want de vliegenzwam is giftig.</a:t>
            </a:r>
            <a:endParaRPr lang="nl-NL" dirty="0"/>
          </a:p>
        </p:txBody>
      </p:sp>
      <p:pic>
        <p:nvPicPr>
          <p:cNvPr id="4" name="Afbeelding 3"/>
          <p:cNvPicPr>
            <a:picLocks noChangeAspect="1"/>
          </p:cNvPicPr>
          <p:nvPr/>
        </p:nvPicPr>
        <p:blipFill>
          <a:blip r:embed="rId2"/>
          <a:stretch>
            <a:fillRect/>
          </a:stretch>
        </p:blipFill>
        <p:spPr>
          <a:xfrm>
            <a:off x="4838992" y="3438000"/>
            <a:ext cx="2152651" cy="2873900"/>
          </a:xfrm>
          <a:prstGeom prst="rect">
            <a:avLst/>
          </a:prstGeom>
        </p:spPr>
      </p:pic>
    </p:spTree>
    <p:extLst>
      <p:ext uri="{BB962C8B-B14F-4D97-AF65-F5344CB8AC3E}">
        <p14:creationId xmlns:p14="http://schemas.microsoft.com/office/powerpoint/2010/main" val="2874195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466</Words>
  <Application>Microsoft Office PowerPoint</Application>
  <PresentationFormat>Aangepast</PresentationFormat>
  <Paragraphs>26</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Vliegenzwam</vt:lpstr>
      <vt:lpstr>                                 Inleiding</vt:lpstr>
      <vt:lpstr>                Waarom de vliegenzwam?</vt:lpstr>
      <vt:lpstr>                  Wat is de vliegenzwam? </vt:lpstr>
      <vt:lpstr>               Noormannen en rendieren</vt:lpstr>
      <vt:lpstr>          Hoe komt hij aan zijn stippen?</vt:lpstr>
      <vt:lpstr>                         Wat voor soort?</vt:lpstr>
      <vt:lpstr>                               Hindoeïsme </vt:lpstr>
      <vt:lpstr>                              Kabouters</vt:lpstr>
      <vt:lpstr>         Door Vincent Stel groep 7</vt:lpstr>
    </vt:vector>
  </TitlesOfParts>
  <Company>OBS de Startbaan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Vliegenzwam</dc:title>
  <dc:creator>Leerling</dc:creator>
  <cp:lastModifiedBy>Toshiba</cp:lastModifiedBy>
  <cp:revision>10</cp:revision>
  <dcterms:created xsi:type="dcterms:W3CDTF">2014-12-08T10:12:28Z</dcterms:created>
  <dcterms:modified xsi:type="dcterms:W3CDTF">2014-12-15T18:41:45Z</dcterms:modified>
</cp:coreProperties>
</file>